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498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gorchik9100/PygameProjectYandexLuceum" TargetMode="External"/><Relationship Id="rId2" Type="http://schemas.openxmlformats.org/officeDocument/2006/relationships/hyperlink" Target="https://disk.yandex.ru/d/mRBocBeNgJlj8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habr.com/ru/artic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yberforum.ru/python-pygam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A67D5-2AB8-4ACD-A36E-488647AD1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GALA space</a:t>
            </a:r>
            <a:endParaRPr lang="ru-RU" sz="8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98F1D9-DFB0-4353-8CAA-511A1D392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376241"/>
          </a:xfrm>
        </p:spPr>
        <p:txBody>
          <a:bodyPr>
            <a:normAutofit/>
          </a:bodyPr>
          <a:lstStyle/>
          <a:p>
            <a:r>
              <a:rPr lang="ru-RU" sz="2000" dirty="0"/>
              <a:t>Беликов АНДРЕЙ</a:t>
            </a:r>
          </a:p>
          <a:p>
            <a:r>
              <a:rPr lang="ru-RU" sz="2000" dirty="0"/>
              <a:t>СОВЕТОВ ЕГОР</a:t>
            </a:r>
          </a:p>
          <a:p>
            <a:r>
              <a:rPr lang="ru-RU" sz="2000" dirty="0"/>
              <a:t>ЧЕЛНОКОВ ЕГОР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3840C-EA04-4776-8AB9-DFFA8B908B98}"/>
              </a:ext>
            </a:extLst>
          </p:cNvPr>
          <p:cNvSpPr txBox="1"/>
          <p:nvPr/>
        </p:nvSpPr>
        <p:spPr>
          <a:xfrm>
            <a:off x="9118383" y="5761973"/>
            <a:ext cx="204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+mj-lt"/>
              </a:rPr>
              <a:t>03.02.2025</a:t>
            </a:r>
          </a:p>
        </p:txBody>
      </p:sp>
    </p:spTree>
    <p:extLst>
      <p:ext uri="{BB962C8B-B14F-4D97-AF65-F5344CB8AC3E}">
        <p14:creationId xmlns:p14="http://schemas.microsoft.com/office/powerpoint/2010/main" val="145428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955-2971-47F6-83DD-137E05FA8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3" y="346554"/>
            <a:ext cx="10131425" cy="1456267"/>
          </a:xfrm>
        </p:spPr>
        <p:txBody>
          <a:bodyPr>
            <a:normAutofit/>
          </a:bodyPr>
          <a:lstStyle/>
          <a:p>
            <a:r>
              <a:rPr lang="ru-RU" sz="4000" dirty="0"/>
              <a:t>Команда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5BEDF-43F6-40AB-947E-16146E780830}"/>
              </a:ext>
            </a:extLst>
          </p:cNvPr>
          <p:cNvSpPr txBox="1"/>
          <p:nvPr/>
        </p:nvSpPr>
        <p:spPr>
          <a:xfrm>
            <a:off x="551145" y="1802821"/>
            <a:ext cx="27933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ЧЕЛНОКОВ ЕГОР</a:t>
            </a:r>
          </a:p>
          <a:p>
            <a:r>
              <a:rPr lang="en-US" dirty="0"/>
              <a:t>TEAM LEAD</a:t>
            </a:r>
          </a:p>
          <a:p>
            <a:r>
              <a:rPr lang="ru-RU" dirty="0"/>
              <a:t>Сделано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· Структура папок</a:t>
            </a:r>
          </a:p>
          <a:p>
            <a:r>
              <a:rPr lang="ru-RU" dirty="0"/>
              <a:t>·</a:t>
            </a:r>
            <a:r>
              <a:rPr lang="en-US" dirty="0"/>
              <a:t> README.md</a:t>
            </a:r>
            <a:endParaRPr lang="ru-RU" dirty="0"/>
          </a:p>
          <a:p>
            <a:r>
              <a:rPr lang="ru-RU" dirty="0"/>
              <a:t>· Презентация</a:t>
            </a:r>
          </a:p>
          <a:p>
            <a:r>
              <a:rPr lang="ru-RU" dirty="0"/>
              <a:t>· Основной игровой цикл</a:t>
            </a:r>
          </a:p>
          <a:p>
            <a:r>
              <a:rPr lang="ru-RU" dirty="0"/>
              <a:t>· Работа с уровнями(</a:t>
            </a:r>
            <a:r>
              <a:rPr lang="en-US" dirty="0"/>
              <a:t>json</a:t>
            </a:r>
            <a:r>
              <a:rPr lang="ru-RU" dirty="0"/>
              <a:t>)</a:t>
            </a:r>
          </a:p>
          <a:p>
            <a:r>
              <a:rPr lang="ru-RU" dirty="0"/>
              <a:t>· Подсчет результатов</a:t>
            </a:r>
          </a:p>
          <a:p>
            <a:r>
              <a:rPr lang="ru-RU" dirty="0"/>
              <a:t>· Финальное окно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07416-3391-4930-9940-BBAD0AD0C519}"/>
              </a:ext>
            </a:extLst>
          </p:cNvPr>
          <p:cNvSpPr txBox="1"/>
          <p:nvPr/>
        </p:nvSpPr>
        <p:spPr>
          <a:xfrm>
            <a:off x="4480142" y="1802821"/>
            <a:ext cx="3231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БЕЛИКОВ АНДРЕЙ</a:t>
            </a:r>
          </a:p>
          <a:p>
            <a:r>
              <a:rPr lang="en-US" dirty="0"/>
              <a:t>DEVELOPER</a:t>
            </a:r>
          </a:p>
          <a:p>
            <a:r>
              <a:rPr lang="ru-RU" dirty="0"/>
              <a:t>Сделано</a:t>
            </a:r>
            <a:r>
              <a:rPr lang="en-US" dirty="0"/>
              <a:t>:</a:t>
            </a:r>
          </a:p>
          <a:p>
            <a:r>
              <a:rPr lang="ru-RU" dirty="0"/>
              <a:t>· Часть ТЗ</a:t>
            </a:r>
          </a:p>
          <a:p>
            <a:r>
              <a:rPr lang="ru-RU" dirty="0"/>
              <a:t>· Основной игровой цикл</a:t>
            </a:r>
          </a:p>
          <a:p>
            <a:r>
              <a:rPr lang="ru-RU" dirty="0"/>
              <a:t>· Спрайты</a:t>
            </a:r>
          </a:p>
          <a:p>
            <a:r>
              <a:rPr lang="ru-RU" dirty="0"/>
              <a:t>· </a:t>
            </a:r>
            <a:r>
              <a:rPr lang="ru-RU" dirty="0" err="1"/>
              <a:t>Чит</a:t>
            </a:r>
            <a:r>
              <a:rPr lang="ru-RU" dirty="0"/>
              <a:t>-коды</a:t>
            </a:r>
          </a:p>
          <a:p>
            <a:r>
              <a:rPr lang="ru-RU" dirty="0"/>
              <a:t>· Подсчет результатов</a:t>
            </a:r>
          </a:p>
          <a:p>
            <a:r>
              <a:rPr lang="ru-RU" dirty="0"/>
              <a:t>· Графический интерфейс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96A41-A2E5-41BB-B058-11440B250CAA}"/>
              </a:ext>
            </a:extLst>
          </p:cNvPr>
          <p:cNvSpPr txBox="1"/>
          <p:nvPr/>
        </p:nvSpPr>
        <p:spPr>
          <a:xfrm>
            <a:off x="8614818" y="1802821"/>
            <a:ext cx="3026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СОВЕТОВ ЕГОР</a:t>
            </a:r>
          </a:p>
          <a:p>
            <a:r>
              <a:rPr lang="en-US" dirty="0"/>
              <a:t>DEVELOPER</a:t>
            </a:r>
          </a:p>
          <a:p>
            <a:r>
              <a:rPr lang="ru-RU" dirty="0"/>
              <a:t>Сделано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· Часть ТЗ</a:t>
            </a:r>
          </a:p>
          <a:p>
            <a:r>
              <a:rPr lang="ru-RU" dirty="0"/>
              <a:t>· Основной игровой цикл</a:t>
            </a:r>
          </a:p>
          <a:p>
            <a:r>
              <a:rPr lang="ru-RU" dirty="0"/>
              <a:t>· Работа с базой данных</a:t>
            </a:r>
          </a:p>
          <a:p>
            <a:r>
              <a:rPr lang="ru-RU" dirty="0"/>
              <a:t>· Стартовое окно и окно рекордов</a:t>
            </a:r>
          </a:p>
          <a:p>
            <a:r>
              <a:rPr lang="ru-RU" dirty="0"/>
              <a:t>· Столкновения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B4AB-30AF-4756-BD7A-0E2861E0E3FA}"/>
              </a:ext>
            </a:extLst>
          </p:cNvPr>
          <p:cNvSpPr txBox="1"/>
          <p:nvPr/>
        </p:nvSpPr>
        <p:spPr>
          <a:xfrm>
            <a:off x="551146" y="5536504"/>
            <a:ext cx="1108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Многие задачи участники нашей команды делали совместно, если у кого-то были проблемы с выполнением задачи – мы вместе старались разобраться и помочь друг другу!</a:t>
            </a:r>
          </a:p>
        </p:txBody>
      </p:sp>
    </p:spTree>
    <p:extLst>
      <p:ext uri="{BB962C8B-B14F-4D97-AF65-F5344CB8AC3E}">
        <p14:creationId xmlns:p14="http://schemas.microsoft.com/office/powerpoint/2010/main" val="253617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E5182-92AE-492F-B41E-49EA1085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13" y="-229644"/>
            <a:ext cx="10131425" cy="1456267"/>
          </a:xfrm>
        </p:spPr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02299F-BB8E-4595-B246-077ED30A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21" y="1226623"/>
            <a:ext cx="2254580" cy="54926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4E595-76FF-42ED-A551-AD634C3AC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96" y="1803748"/>
            <a:ext cx="9175169" cy="49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0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F60DC-345E-4011-A3FD-B2D3B2C4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3" y="-1165164"/>
            <a:ext cx="10131425" cy="3758052"/>
          </a:xfrm>
        </p:spPr>
        <p:txBody>
          <a:bodyPr>
            <a:normAutofit/>
          </a:bodyPr>
          <a:lstStyle/>
          <a:p>
            <a:r>
              <a:rPr lang="ru-RU" dirty="0"/>
              <a:t>ВНЕШНИЙ </a:t>
            </a:r>
            <a:br>
              <a:rPr lang="ru-RU" dirty="0"/>
            </a:br>
            <a:r>
              <a:rPr lang="ru-RU" dirty="0"/>
              <a:t>ВИД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ABD082-7095-49E3-8481-4623B548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39172"/>
            <a:ext cx="4090861" cy="3090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F6E21C-6C5B-429A-A0AC-DD409FC0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66" y="3493866"/>
            <a:ext cx="4090861" cy="30701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2C7F8F-116A-4695-9B76-5FDBF82C1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715" y="139172"/>
            <a:ext cx="4090861" cy="30563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F51386-0C18-416C-8B1A-8D8DABD90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611" y="3517514"/>
            <a:ext cx="4090861" cy="30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7EA7A-9C63-4EB6-B075-2D9D0D8E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94" y="233819"/>
            <a:ext cx="10131425" cy="1456267"/>
          </a:xfrm>
        </p:spPr>
        <p:txBody>
          <a:bodyPr/>
          <a:lstStyle/>
          <a:p>
            <a:r>
              <a:rPr lang="ru-RU" dirty="0"/>
              <a:t>ПРЕМИЯ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ED734-6BB2-46CB-88AA-B898481B909F}"/>
              </a:ext>
            </a:extLst>
          </p:cNvPr>
          <p:cNvSpPr txBox="1"/>
          <p:nvPr/>
        </p:nvSpPr>
        <p:spPr>
          <a:xfrm>
            <a:off x="297494" y="1689158"/>
            <a:ext cx="333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Добавлено окно паузы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C3C51F-F07B-4611-886A-D0DC22E8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4" y="2741634"/>
            <a:ext cx="4775547" cy="3882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19FD1-0774-43AE-AFDB-733B2FC595A8}"/>
              </a:ext>
            </a:extLst>
          </p:cNvPr>
          <p:cNvSpPr txBox="1"/>
          <p:nvPr/>
        </p:nvSpPr>
        <p:spPr>
          <a:xfrm>
            <a:off x="6646100" y="1320290"/>
            <a:ext cx="5248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Есть возможность ввода </a:t>
            </a:r>
            <a:r>
              <a:rPr lang="ru-RU" sz="2400" dirty="0" err="1"/>
              <a:t>чит</a:t>
            </a:r>
            <a:r>
              <a:rPr lang="ru-RU" sz="2400" dirty="0"/>
              <a:t>-кодов для смены облика турели (нужно нажать на какую-то цифру!)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92C727-87C9-40B0-A5A4-A5140D67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00" y="2741634"/>
            <a:ext cx="5218421" cy="38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6B3E4-084A-44C6-A45A-E4EF60A1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48" y="246345"/>
            <a:ext cx="10131425" cy="1456267"/>
          </a:xfrm>
        </p:spPr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65D1C6-22E9-4430-BE12-87B553CFB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47" y="4238689"/>
            <a:ext cx="10131425" cy="713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hlinkClick r:id="rId2"/>
              </a:rPr>
              <a:t>Ссылка на </a:t>
            </a:r>
            <a:r>
              <a:rPr lang="ru-RU" sz="2800" dirty="0" err="1">
                <a:hlinkClick r:id="rId2"/>
              </a:rPr>
              <a:t>скринкаст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26143-414F-4F1A-8318-45374C23458D}"/>
              </a:ext>
            </a:extLst>
          </p:cNvPr>
          <p:cNvSpPr txBox="1"/>
          <p:nvPr/>
        </p:nvSpPr>
        <p:spPr>
          <a:xfrm>
            <a:off x="644047" y="1471779"/>
            <a:ext cx="3970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760 строк кода</a:t>
            </a:r>
          </a:p>
          <a:p>
            <a:r>
              <a:rPr lang="en-US" dirty="0"/>
              <a:t>45</a:t>
            </a:r>
            <a:r>
              <a:rPr lang="ru-RU" dirty="0"/>
              <a:t> – </a:t>
            </a:r>
            <a:r>
              <a:rPr lang="en-US" dirty="0"/>
              <a:t>main.py</a:t>
            </a:r>
          </a:p>
          <a:p>
            <a:r>
              <a:rPr lang="en-US" dirty="0"/>
              <a:t>60 – functions</a:t>
            </a:r>
          </a:p>
          <a:p>
            <a:r>
              <a:rPr lang="en-US" dirty="0"/>
              <a:t>655 - classes</a:t>
            </a:r>
          </a:p>
          <a:p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BFB0255-2BA2-4331-BFD1-4A07489486E7}"/>
              </a:ext>
            </a:extLst>
          </p:cNvPr>
          <p:cNvSpPr/>
          <p:nvPr/>
        </p:nvSpPr>
        <p:spPr>
          <a:xfrm>
            <a:off x="644047" y="3554952"/>
            <a:ext cx="2840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hlinkClick r:id="rId3"/>
              </a:rPr>
              <a:t>Ссылка на</a:t>
            </a:r>
            <a:r>
              <a:rPr lang="en-US" sz="2800" dirty="0">
                <a:hlinkClick r:id="rId3"/>
              </a:rPr>
              <a:t> GitHub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126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B28FAF-C250-43FE-80F2-CC54A683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ИсточниКи</a:t>
            </a:r>
            <a:r>
              <a:rPr lang="ru-RU" dirty="0"/>
              <a:t> ЛИТЕРАТУРЫ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C41C5-74BA-42A7-A66E-81B584DCD3B4}"/>
              </a:ext>
            </a:extLst>
          </p:cNvPr>
          <p:cNvSpPr txBox="1"/>
          <p:nvPr/>
        </p:nvSpPr>
        <p:spPr>
          <a:xfrm>
            <a:off x="685801" y="2690336"/>
            <a:ext cx="6042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err="1"/>
              <a:t>Хабр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https://habr.com/ru/articles/</a:t>
            </a:r>
            <a:endParaRPr lang="ru-RU" dirty="0"/>
          </a:p>
          <a:p>
            <a:pPr marL="342900" indent="-342900">
              <a:buAutoNum type="arabicPeriod"/>
            </a:pPr>
            <a:r>
              <a:rPr lang="en-US" dirty="0" err="1"/>
              <a:t>Stackoverflow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https://stackoverflow.com/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Документация </a:t>
            </a:r>
            <a:r>
              <a:rPr lang="en-US" dirty="0" err="1"/>
              <a:t>Pygame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Cyberforum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https://www.cyberforum.ru/python-pygame/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/>
              <a:t>Телеграмм чаты разработчиков</a:t>
            </a:r>
          </a:p>
        </p:txBody>
      </p:sp>
    </p:spTree>
    <p:extLst>
      <p:ext uri="{BB962C8B-B14F-4D97-AF65-F5344CB8AC3E}">
        <p14:creationId xmlns:p14="http://schemas.microsoft.com/office/powerpoint/2010/main" val="41840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800C4D-7710-4EC3-A906-905F9099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/>
              <a:t>СПАСИБО ЗА ВНИМАНИЕ!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2D17C-62D5-4A6F-9902-73AAAD21CD13}"/>
              </a:ext>
            </a:extLst>
          </p:cNvPr>
          <p:cNvSpPr txBox="1"/>
          <p:nvPr/>
        </p:nvSpPr>
        <p:spPr>
          <a:xfrm>
            <a:off x="3054285" y="2705493"/>
            <a:ext cx="5316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Готовы ответить на ваши вопросы!</a:t>
            </a:r>
          </a:p>
        </p:txBody>
      </p:sp>
    </p:spTree>
    <p:extLst>
      <p:ext uri="{BB962C8B-B14F-4D97-AF65-F5344CB8AC3E}">
        <p14:creationId xmlns:p14="http://schemas.microsoft.com/office/powerpoint/2010/main" val="3774963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206</TotalTime>
  <Words>205</Words>
  <Application>Microsoft Office PowerPoint</Application>
  <PresentationFormat>Широкоэкранный</PresentationFormat>
  <Paragraphs>54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Небесная</vt:lpstr>
      <vt:lpstr>GALA space</vt:lpstr>
      <vt:lpstr>Команда</vt:lpstr>
      <vt:lpstr>Структура проекта</vt:lpstr>
      <vt:lpstr>ВНЕШНИЙ  ВИД</vt:lpstr>
      <vt:lpstr>ПРЕМИЯ</vt:lpstr>
      <vt:lpstr>О ПРОЕКТЕ</vt:lpstr>
      <vt:lpstr>ИсточниКи ЛИТЕРАТУРЫ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 space</dc:title>
  <dc:creator>Егор Челноков</dc:creator>
  <cp:lastModifiedBy>Егор Челноков</cp:lastModifiedBy>
  <cp:revision>12</cp:revision>
  <dcterms:created xsi:type="dcterms:W3CDTF">2025-02-02T15:26:37Z</dcterms:created>
  <dcterms:modified xsi:type="dcterms:W3CDTF">2025-02-02T18:52:43Z</dcterms:modified>
</cp:coreProperties>
</file>